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72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511E-D426-4A53-AFE4-F7305A5513B4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9B135F2-F21E-46C5-A035-4B8373ED1F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511E-D426-4A53-AFE4-F7305A5513B4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35F2-F21E-46C5-A035-4B8373ED1FD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9B135F2-F21E-46C5-A035-4B8373ED1FD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511E-D426-4A53-AFE4-F7305A5513B4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511E-D426-4A53-AFE4-F7305A5513B4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9B135F2-F21E-46C5-A035-4B8373ED1F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511E-D426-4A53-AFE4-F7305A5513B4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9B135F2-F21E-46C5-A035-4B8373ED1FD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12F511E-D426-4A53-AFE4-F7305A5513B4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135F2-F21E-46C5-A035-4B8373ED1F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511E-D426-4A53-AFE4-F7305A5513B4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9B135F2-F21E-46C5-A035-4B8373ED1FD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511E-D426-4A53-AFE4-F7305A5513B4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9B135F2-F21E-46C5-A035-4B8373ED1F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511E-D426-4A53-AFE4-F7305A5513B4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B135F2-F21E-46C5-A035-4B8373ED1F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9B135F2-F21E-46C5-A035-4B8373ED1FD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F511E-D426-4A53-AFE4-F7305A5513B4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9B135F2-F21E-46C5-A035-4B8373ED1FD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12F511E-D426-4A53-AFE4-F7305A5513B4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12F511E-D426-4A53-AFE4-F7305A5513B4}" type="datetimeFigureOut">
              <a:rPr lang="en-US" smtClean="0"/>
              <a:t>7/31/2012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9B135F2-F21E-46C5-A035-4B8373ED1FD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ww.thespaassociation.com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Easy, Online, Packed with Information, </a:t>
            </a:r>
          </a:p>
          <a:p>
            <a:r>
              <a:rPr lang="en-US" dirty="0" smtClean="0"/>
              <a:t>You determine your pace! </a:t>
            </a:r>
          </a:p>
          <a:p>
            <a:r>
              <a:rPr lang="en-US" dirty="0" smtClean="0"/>
              <a:t>Internationally Recognized Credentials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 Director Certification</a:t>
            </a:r>
            <a:endParaRPr lang="en-US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1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I and II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Get Knowledge and then Get More!</a:t>
            </a:r>
          </a:p>
          <a:p>
            <a:r>
              <a:rPr lang="en-US" sz="2000" dirty="0" smtClean="0"/>
              <a:t>Become a Better Manager</a:t>
            </a:r>
          </a:p>
          <a:p>
            <a:r>
              <a:rPr lang="en-US" sz="2000" dirty="0" smtClean="0"/>
              <a:t>Enhance your Resume</a:t>
            </a:r>
          </a:p>
          <a:p>
            <a:r>
              <a:rPr lang="en-US" sz="2000" dirty="0" smtClean="0"/>
              <a:t>Job Placement Assistance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676400"/>
            <a:ext cx="3915795" cy="3242278"/>
          </a:xfr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65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Trouble Shooting</a:t>
            </a:r>
          </a:p>
          <a:p>
            <a:r>
              <a:rPr lang="en-US" dirty="0" smtClean="0"/>
              <a:t>Creating Systems</a:t>
            </a:r>
          </a:p>
          <a:p>
            <a:r>
              <a:rPr lang="en-US" dirty="0" smtClean="0"/>
              <a:t>Day to Day Issues</a:t>
            </a:r>
          </a:p>
          <a:p>
            <a:r>
              <a:rPr lang="en-US" dirty="0" smtClean="0"/>
              <a:t>Teamwork</a:t>
            </a:r>
          </a:p>
          <a:p>
            <a:r>
              <a:rPr lang="en-US" dirty="0" smtClean="0"/>
              <a:t>Work Flow</a:t>
            </a:r>
          </a:p>
          <a:p>
            <a:r>
              <a:rPr lang="en-US" dirty="0" smtClean="0"/>
              <a:t>Staffing and Scheduling</a:t>
            </a:r>
          </a:p>
          <a:p>
            <a:r>
              <a:rPr lang="en-US" dirty="0" smtClean="0"/>
              <a:t>Phone Etiquette</a:t>
            </a:r>
          </a:p>
          <a:p>
            <a:r>
              <a:rPr lang="en-US" dirty="0" smtClean="0"/>
              <a:t>Software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2200"/>
            <a:ext cx="4347942" cy="2900077"/>
          </a:xfr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7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6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0"/>
            <a:ext cx="3989715" cy="2924461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Creating a Media Kit</a:t>
            </a:r>
          </a:p>
          <a:p>
            <a:r>
              <a:rPr lang="en-US" dirty="0" smtClean="0"/>
              <a:t>Buying Ad Space</a:t>
            </a:r>
          </a:p>
          <a:p>
            <a:r>
              <a:rPr lang="en-US" dirty="0" smtClean="0"/>
              <a:t>Public Relations</a:t>
            </a:r>
          </a:p>
          <a:p>
            <a:r>
              <a:rPr lang="en-US" dirty="0" smtClean="0"/>
              <a:t>Developing your Message</a:t>
            </a:r>
          </a:p>
          <a:p>
            <a:r>
              <a:rPr lang="en-US" dirty="0" smtClean="0"/>
              <a:t>Brand Building</a:t>
            </a:r>
          </a:p>
          <a:p>
            <a:r>
              <a:rPr lang="en-US" dirty="0" smtClean="0"/>
              <a:t>Social Media</a:t>
            </a:r>
          </a:p>
          <a:p>
            <a:r>
              <a:rPr lang="en-US" dirty="0" smtClean="0"/>
              <a:t>Merchandising</a:t>
            </a:r>
          </a:p>
          <a:p>
            <a:r>
              <a:rPr lang="en-US" dirty="0" smtClean="0"/>
              <a:t>Focusing on your Target</a:t>
            </a:r>
          </a:p>
          <a:p>
            <a:r>
              <a:rPr lang="en-US" dirty="0" smtClean="0"/>
              <a:t>Building Momentum</a:t>
            </a: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0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Formulas for Success</a:t>
            </a:r>
          </a:p>
          <a:p>
            <a:r>
              <a:rPr lang="en-US" dirty="0" smtClean="0"/>
              <a:t>Pay Systems</a:t>
            </a:r>
          </a:p>
          <a:p>
            <a:r>
              <a:rPr lang="en-US" dirty="0" smtClean="0"/>
              <a:t>Offering Employee Benefits</a:t>
            </a:r>
          </a:p>
          <a:p>
            <a:r>
              <a:rPr lang="en-US" dirty="0" smtClean="0"/>
              <a:t>Choosing Software</a:t>
            </a:r>
          </a:p>
          <a:p>
            <a:r>
              <a:rPr lang="en-US" dirty="0" smtClean="0"/>
              <a:t>Important Ratios</a:t>
            </a:r>
          </a:p>
          <a:p>
            <a:r>
              <a:rPr lang="en-US" dirty="0" smtClean="0"/>
              <a:t>Lessons in Ledgers</a:t>
            </a:r>
          </a:p>
          <a:p>
            <a:r>
              <a:rPr lang="en-US" dirty="0" smtClean="0"/>
              <a:t>Crucial Margins</a:t>
            </a:r>
          </a:p>
          <a:p>
            <a:r>
              <a:rPr lang="en-US" dirty="0" smtClean="0"/>
              <a:t>Funding</a:t>
            </a:r>
          </a:p>
          <a:p>
            <a:r>
              <a:rPr lang="en-US" dirty="0" smtClean="0"/>
              <a:t>Expansions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43200"/>
            <a:ext cx="4152900" cy="2769984"/>
          </a:xfr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5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8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1935137"/>
            <a:ext cx="4038600" cy="355446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Coaching</a:t>
            </a:r>
          </a:p>
          <a:p>
            <a:r>
              <a:rPr lang="en-US" dirty="0" smtClean="0"/>
              <a:t>Mentoring</a:t>
            </a:r>
          </a:p>
          <a:p>
            <a:r>
              <a:rPr lang="en-US" dirty="0" smtClean="0"/>
              <a:t>Training</a:t>
            </a:r>
          </a:p>
          <a:p>
            <a:r>
              <a:rPr lang="en-US" dirty="0" smtClean="0"/>
              <a:t>Offering Levels of Certification in your spa</a:t>
            </a:r>
          </a:p>
          <a:p>
            <a:r>
              <a:rPr lang="en-US" dirty="0" smtClean="0"/>
              <a:t>Pre-booking</a:t>
            </a:r>
          </a:p>
          <a:p>
            <a:r>
              <a:rPr lang="en-US" dirty="0" smtClean="0"/>
              <a:t>Client Education</a:t>
            </a:r>
          </a:p>
          <a:p>
            <a:r>
              <a:rPr lang="en-US" dirty="0" smtClean="0"/>
              <a:t>Goal Setting</a:t>
            </a:r>
          </a:p>
          <a:p>
            <a:r>
              <a:rPr lang="en-US" dirty="0" smtClean="0"/>
              <a:t>Case Studies</a:t>
            </a:r>
          </a:p>
          <a:p>
            <a:r>
              <a:rPr lang="en-US" dirty="0" smtClean="0"/>
              <a:t>Retention</a:t>
            </a:r>
            <a:endParaRPr lang="en-US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1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Testimonials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“Melinda knows so much about the spa industry. Her management classes are the best available,” Tori</a:t>
            </a:r>
          </a:p>
          <a:p>
            <a:r>
              <a:rPr lang="en-US" i="1" dirty="0" smtClean="0"/>
              <a:t>“I was worried about taking a class online but it was interesting, easy to fit into my schedule and so worth it,” Brennan</a:t>
            </a:r>
          </a:p>
          <a:p>
            <a:r>
              <a:rPr lang="en-US" i="1" dirty="0" smtClean="0"/>
              <a:t>“I want to sign up my whole team,” Katie</a:t>
            </a:r>
            <a:endParaRPr lang="en-US" i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24000"/>
            <a:ext cx="5069417" cy="3649980"/>
          </a:xfr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8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/>
              </a:rPr>
              <a:t>www.thespaassociation.com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www.spaminton.com</a:t>
            </a:r>
            <a:br>
              <a:rPr lang="en-US" dirty="0" smtClean="0"/>
            </a:br>
            <a:r>
              <a:rPr lang="en-US" dirty="0" smtClean="0"/>
              <a:t>melinda@spaminton.com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45" b="2574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 Spa Association</a:t>
            </a:r>
          </a:p>
          <a:p>
            <a:r>
              <a:rPr lang="en-US" dirty="0" smtClean="0"/>
              <a:t>1001 E Harmony Rd.</a:t>
            </a:r>
          </a:p>
          <a:p>
            <a:r>
              <a:rPr lang="en-US" dirty="0" smtClean="0"/>
              <a:t>Suite A-167</a:t>
            </a:r>
          </a:p>
          <a:p>
            <a:r>
              <a:rPr lang="en-US" dirty="0" smtClean="0"/>
              <a:t>Fort Collins, CO 80525</a:t>
            </a:r>
          </a:p>
          <a:p>
            <a:r>
              <a:rPr lang="en-US" dirty="0" smtClean="0"/>
              <a:t>970-218-5414</a:t>
            </a:r>
          </a:p>
        </p:txBody>
      </p:sp>
    </p:spTree>
    <p:extLst>
      <p:ext uri="{BB962C8B-B14F-4D97-AF65-F5344CB8AC3E}">
        <p14:creationId xmlns:p14="http://schemas.microsoft.com/office/powerpoint/2010/main" val="1033107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986</TotalTime>
  <Words>195</Words>
  <Application>Microsoft Office PowerPoint</Application>
  <PresentationFormat>On-screen Show (4:3)</PresentationFormat>
  <Paragraphs>62</Paragraphs>
  <Slides>8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Civic</vt:lpstr>
      <vt:lpstr>Spa Director Certification</vt:lpstr>
      <vt:lpstr>Level I and II</vt:lpstr>
      <vt:lpstr>Operations </vt:lpstr>
      <vt:lpstr>Marketing</vt:lpstr>
      <vt:lpstr>Financials</vt:lpstr>
      <vt:lpstr>Management</vt:lpstr>
      <vt:lpstr>Testimonials</vt:lpstr>
      <vt:lpstr>www.thespaassociation.com www.spaminton.com melinda@spaminton.com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 Director Certification</dc:title>
  <dc:creator>melinda</dc:creator>
  <cp:lastModifiedBy>melinda</cp:lastModifiedBy>
  <cp:revision>17</cp:revision>
  <dcterms:created xsi:type="dcterms:W3CDTF">2012-07-31T21:12:34Z</dcterms:created>
  <dcterms:modified xsi:type="dcterms:W3CDTF">2012-08-01T13:39:28Z</dcterms:modified>
</cp:coreProperties>
</file>